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573E40-8112-4C1E-8DA6-92F7FF743E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CCA3E2-8150-43C6-BE22-050634FC06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Nerve fibres in DIE.
Permanent fast red chromogen has been used throughout unless noted. (A) A rectal lesion stained with PGP9.5, thick nerve trunks in the adjacent fibromuscular tissue (magnification ×100). (B) A rectal lesion stained with NF (magnification ×200). (C) A uterosacral ligament lesion stained with NGF (magnification ×200). (D) A rectal lesion stained with NGFRp75 (magnification ×200). (E) A peritoneal sidewall lesion stained with Trk-A (magnification ×200). (F) A peritoneal sidewall lesion stained with CGRP (magnification ×200). (G) A cul de sac lesion stained with SP (magnification ×200). (H) A rectal lesion stained with VAChT (magnification ×200). (I) A cul de sac lesion stained with VIP (magnification ×200). (J) A peritoneal sidewall lesion stained with NPY (magnification ×100). (K) A rectal lesion stained with PGP9.5, high densities of nerve fibres in rectal lesion (magnification ×200). (L) A uterosacral ligament lesion stained with PGP9.5 and CD34 (magnification ×200). The nerve fibres were intensely stained red (permanent fast red chromogen) and blood vessels were stained brown (DAB chromogen). Scale bars represent 100 µm in A, J and K; and 50 µm in B–I, L. Black arrows represent nerve fibres; deep orange arrows represent endometriotic glands; yellow arrows represent rectal mucosa epithelia; green arrows represent blood vessels.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European Society of Human Reproduction and Embryology.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44DA79-6F3D-4DBB-8F23-EEF9A87196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Nerve fibres in DIE.
Permanent fast red chromogen has been used throughout unless noted. (A) A rectal lesion stained with PGP9.5, thick nerve trunks in the adjacent fibromuscular tissue (magnification ×100). (B) A rectal lesion stained with NF (magnification ×200). (C) A uterosacral ligament lesion stained with NGF (magnification ×200). (D) A rectal lesion stained with NGFRp75 (magnification ×200). (E) A peritoneal sidewall lesion stained with Trk-A (magnification ×200). (F) A peritoneal sidewall lesion stained with CGRP (magnification ×200). (G) A cul de sac lesion stained with SP (magnification ×200). (H) A rectal lesion stained with VAChT (magnification ×200). (I) A cul de sac lesion stained with VIP (magnification ×200). (J) A peritoneal sidewall lesion stained with NPY (magnification ×100). (K) A rectal lesion stained with PGP9.5, high densities of nerve fibres in rectal lesion (magnification ×200). (L) A uterosacral ligament lesion stained with PGP9.5 and CD34 (magnification ×200). The nerve fibres were intensely stained red (permanent fast red chromogen) and blood vessels were stained brown (DAB chromogen). Scale bars represent 100 µm in A, J and K; and 50 µm in B–I, L. Black arrows represent nerve fibres; deep orange arrows represent endometriotic glands; yellow arrows represent rectal mucosa epithelia; green arrows represent blood vessels.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European Society of Human Reproduction and Embryology.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44DA79-6F3D-4DBB-8F23-EEF9A871965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Densities of nerve fibres (mean ± SD) in DIE and superficial peritoneal endometriosis.
The density of nerve fibres stained with PGP9.5 in DIE was significantly greater than that in superficial peritoneal endometriosis (*P &amp;lt; 0.01). The density of nerve fibres stained with NF in DIE was also significantly greater than that in superficial peritoneal endometriosis (**P &amp;lt; 0.01).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European Society of Human Reproduction and Embryology.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44DA79-6F3D-4DBB-8F23-EEF9A871965F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densities of nerve fibres (mean ± SD) stained with PGP9.5 and NF in uterosacral ligament, cul de sac, peritoneal side wall and rectal lesions of DIE.
The densities of nerve fibres were highest in rectal lesions (*P &amp;lt; 0.001; **P &amp;lt; 0.001). There was no statistical difference in nerve fibre density between cul de sac, uterosacral ligament and pelvic side wall lesions (P &amp;gt;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European Society of Human Reproduction and Embryology.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44DA79-6F3D-4DBB-8F23-EEF9A871965F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Densities of nerve fibres (mean ± SD) expressing different neural markers (stained with SP, VAChT, VIP, TH, NPY and CGRP).
There were no significant differences in the densities of these nerve fibres (P &amp;gt;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European Society of Human Reproduction and Embryology.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44DA79-6F3D-4DBB-8F23-EEF9A871965F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rep/den4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umrep/den4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humrep/den4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humrep/den4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humrep/den4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24, Issue 4, April 2009, Pages 827–834,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https://doi.org/10.1093/humrep/den464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Nerve fibres in DIE.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44800" y="1371600"/>
            <a:ext cx="34547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24, Issue 4, April 2009, Pages 827–834,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https://doi.org/10.1093/humrep/den464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Nerve fibres in DIE.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44800" y="1371600"/>
            <a:ext cx="344458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24, Issue 4, April 2009, Pages 827–834,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https://doi.org/10.1093/humrep/den464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Densities of nerve fibres (mean ± SD) in DIE and superficial peritoneal endometriosis.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19300" y="1371600"/>
            <a:ext cx="509451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24, Issue 4, April 2009, Pages 827–834,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https://doi.org/10.1093/humrep/den464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The densities of nerve fibres (mean ± SD) stained with PGP9.5 and NF in uterosacral ligament, cul de sac,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17700" y="1371600"/>
            <a:ext cx="530104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24, Issue 4, April 2009, Pages 827–834,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https://doi.org/10.1093/humrep/den464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Densities of nerve fibres (mean ± SD) expressing different neural markers (stained with SP, VAChT, VIP, TH,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476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 1 Nerve fibres in DIE.
</vt:lpstr>
      <vt:lpstr>Figure 1 Nerve fibres in DIE.
</vt:lpstr>
      <vt:lpstr>Figure 2 Densities of nerve fibres (mean ± SD) in DIE and superficial peritoneal endometriosis.
</vt:lpstr>
      <vt:lpstr>Figure 3 The densities of nerve fibres (mean ± SD) stained with PGP9.5 and NF in uterosacral ligament, cul de sac, ...</vt:lpstr>
      <vt:lpstr>Figure 4 Densities of nerve fibres (mean ± SD) expressing different neural markers (stained with SP, VAChT, VIP, TH,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2024-04-26T20:47:56Z</dcterms:modified>
</cp:coreProperties>
</file>