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5E64AF-E15B-44A7-8781-981B991CAD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ACFB58-2290-4605-B313-E239C1B756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C2DAEF-2E82-48D0-9839-2B76468033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2024-04-26T01:34:01Z</dcterms:modified>
</cp:coreProperties>
</file>