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DEF56-8421-49BA-8538-09DAF7490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1066B-6963-4B15-84E7-658D8610F8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Dosage and administration route of drugs used in the BMD study. Each cycle was proposed every 28 days (‘base’ schedule) or 35 days (‘weekly’ schedule) for six planned courses.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4C478-15F5-43A1-9086-1FB1F63900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5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2013, Pages 1038–1044,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Dosage and administration route of drugs used in the BMD study. Each cycle was proposed every 28 days (‘base’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Dosage and administration route of drugs used in the BMD study. Each cycle was proposed every 28 days (‘base’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2024-04-26T19:06:41Z</dcterms:modified>
</cp:coreProperties>
</file>