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02FF87-BF2E-4BA0-BF9E-D015138EBF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51D41E-7239-47EF-9494-F582ABE16B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performance. (A) Sample recording in animal A. It shows correlation between the saccade end points (gray x's) and invisible target position (black dots) when target is moving either toward or away from RF. Numbers are the correlation coefficient between saccade end point and target position for each direction. (B) The population distribution of the correlation coefficients for all recordings at both directions. (C) Saccade end point versus target eccentricity. Dashed line is x = y. Straight white line is best-fit linear regression, K is the slope of the regression line. N is the number of trials, r is the correlation coefficient, and p is the significance level of the correlation.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CAF4A5-0A0A-416B-8252-2901C34E25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918–928, </a:t>
            </a:r>
            <a:r>
              <a:rPr lang="en-US" altLang="en-US" sz="1000">
                <a:solidFill>
                  <a:srgbClr val="333333"/>
                </a:solidFill>
                <a:hlinkClick r:id="rId3"/>
              </a:rPr>
              <a:t>https://doi.org/10.1093/cercor/bhl002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performance. (A) Sample recording in animal A. It shows correlation between the saccade end points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Behavioral performance. (A) Sample recording in animal A. It shows correlation between the saccade end points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2024-04-26T10:11:59Z</dcterms:modified>
</cp:coreProperties>
</file>