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F5315-5F50-47F4-90E8-59E1EC6DF5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14218-1F3D-4089-8B79-17578C4154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FCC60-B3BC-41E8-932E-A80484FDB4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2024-04-26T04:35:02Z</dcterms:modified>
</cp:coreProperties>
</file>