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17BB2-2028-4D0D-BF02-81F6AC2B53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5AEFB0-3710-4A9E-9978-2129B27EDA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fusiform responses to objective face gender. Histograms depicting z-normalized distributions of beta values (pooled across all 7 levels of objective face gender and all participants) in the FFA, right FG, and left FG. The plots illustrate normality and a lack of bimodality.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81F98-6E85-46D4-8F13-C15B90B58F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1314–1322,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Distribution of fusiform responses to objective face gender. Histograms depicting z-normalized distributions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Distribution of fusiform responses to objective face gender. Histograms depicting z-normalized distributions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2024-04-27T04:33:50Z</dcterms:modified>
</cp:coreProperties>
</file>