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7A25DB-43C4-44F6-A6F0-792C11FFE5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C67BBE-1F8A-4A64-AA4A-DA920012A8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 show the loss of sensation on 26 May 1903 (31 days after the operation). On the lateral aspect of the forearm near the wrist is shown the triangular area insensitive to prick and other cutaneous painful stimuli but sensitive to stimulation with cotton wool.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94FFC6-9936-4935-8248-C20838357E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2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11, November 2009, Pages 2903–2905, </a:t>
            </a:r>
            <a:r>
              <a:rPr lang="en-US" altLang="en-US" sz="1000">
                <a:solidFill>
                  <a:srgbClr val="333333"/>
                </a:solidFill>
                <a:hlinkClick r:id="rId3"/>
              </a:rPr>
              <a:t>https://doi.org/10.1093/brain/awp288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 show the loss of sensation on 26 May 1903 (31 days after the operation). On the lateral aspect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To show the loss of sensation on 26 May 1903 (31 days after the operation). On the lateral aspect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2024-04-26T03:30:23Z</dcterms:modified>
</cp:coreProperties>
</file>