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2CACB3-9244-4E36-AD7D-677DD0FAFA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34CBA2-BD6A-40A9-93C4-170DB5C534E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Prefrontal axonal terminations in superior temporal cortices after injection of BDA in prefrontal cortices, shown in coronal sections. (A) Injection of tracer was in area 10 (case BC). (B) Injection of tracer was in area 10 (lateral, caudal part, case BF). (C) Injection of tracer was in area 32 in the anterior cingulate (case AY). (D) Injection of tracer was in the rostral part of area 10 (case BA). For cases BC, BF and AY, medial is to the right, and rostral sections are on top. For case BA, medial is to the left and rostral sections are on the left.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AF16F2-B268-4D16-A771-CA4EBE81511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9, September 2005, Pages 1356–1370, </a:t>
            </a:r>
            <a:r>
              <a:rPr lang="en-US" altLang="en-US" sz="1000">
                <a:solidFill>
                  <a:srgbClr val="333333"/>
                </a:solidFill>
                <a:hlinkClick r:id="rId3"/>
              </a:rPr>
              <a:t>https://doi.org/10.1093/cercor/bhi018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Prefrontal axonal terminations in superior temporal cortices after injection of BDA in prefrontal cortices,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Prefrontal axonal terminations in superior temporal cortices after injection of BDA in prefrontal cortices,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2024-09-18T21:53:51Z</dcterms:modified>
</cp:coreProperties>
</file>