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9B733-4FC4-4AE0-AA79-31DEF7929A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91119-AFD6-4358-BC81-60EBA3B366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Participation in the Blue Mountains Hearing Study from 1997–99 to 2002–04. The asterisk indicates participants excluded on the basis that they had either conductive hearing loss and/or childhood hearing loss.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Geriatrics Society.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1B01F-C93B-4EC3-82F9-EF009298A0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geing/afs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Age Ageing</a:t>
            </a:r>
            <a:r>
              <a:rPr lang="en-US" altLang="en-US" sz="1000">
                <a:solidFill>
                  <a:srgbClr val="333333"/>
                </a:solidFill>
              </a:rPr>
              <a:t>, Volume 41, Issue 5, September 2012, Pages 618–623,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https://doi.org/10.1093/ageing/afs058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Participation in the Blue Mountains Hearing Study from 1997–99 to 2002–04. The asterisk indicates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6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Participation in the Blue Mountains Hearing Study from 1997–99 to 2002–04. The asterisk indicates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2024-04-27T03:42:23Z</dcterms:modified>
</cp:coreProperties>
</file>