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5C6EF2-3780-48E5-BC84-F562C9DDDC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2F794C-E0E1-4887-83EB-3589F5ECD4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7. Interaction between regions of interest during the ODR task. The strength of correlation is proportional to the width of the lines. Values for width gradient are shown below the figure. Solid lines show positive and dashed lines negative, correlations.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CE412E-B68F-4536-857C-55B13C3067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106–119, </a:t>
            </a:r>
            <a:r>
              <a:rPr lang="en-US" altLang="en-US" sz="1000">
                <a:solidFill>
                  <a:srgbClr val="333333"/>
                </a:solidFill>
                <a:hlinkClick r:id="rId3"/>
              </a:rPr>
              <a:t>https://doi.org/10.1093/cercor/bhg109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7. Interaction between regions of interest during the ODR task. The strength of correlation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7. Interaction between regions of interest during the ODR task. The strength of correlation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2024-04-27T05:09:22Z</dcterms:modified>
</cp:coreProperties>
</file>