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7C0C5-1925-4703-A6C6-55B5D1267C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7794ED-FD58-4982-96BA-D3757191FC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409186-5C44-4C35-8BD9-BCD41AD4F9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2024-04-26T16:01:57Z</dcterms:modified>
</cp:coreProperties>
</file>