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116AF-E3A3-4952-AAFD-2CE54EF135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0D8F0-18D3-4AC0-A242-96BD253E93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ED3B9-7E80-4597-901D-AC0A22C500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2024-04-26T14:05:08Z</dcterms:modified>
</cp:coreProperties>
</file>