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88DD4-E3DC-4006-B90C-1AB348F05D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8371A-029C-4AE2-9890-D001E12D95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77F4A-F3C3-495A-9FE7-190C0B3A4C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2024-04-27T00:20:17Z</dcterms:modified>
</cp:coreProperties>
</file>