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D28F3A-5CCB-4373-BE1C-2740BE6F33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4828FF-3B2A-4447-80C5-73EA9CE3A9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Multifactorial influences on transmission of HIV-1, for 275 serodiscordant Zambian couples during a 7-year followed-up period (1995–2002).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9F8A10-7BED-4404-89E8-8C5EDD011D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832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189, Issue 9, 1 May 2004, Pages 1696–1704,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https://doi.org/10.1086/383280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5 </a:t>
            </a:r>
            <a:r>
              <a:rPr lang="en-US" altLang="en-US" b="0"/>
              <a:t>Multifactorial influences on transmission of HIV-1, for 275 serodiscordant Zambian couples during a 7-year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5 Multifactorial influences on transmission of HIV-1, for 275 serodiscordant Zambian couples during a 7-year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2024-04-26T11:19:06Z</dcterms:modified>
</cp:coreProperties>
</file>