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7180C17-0FE1-4B4F-93F6-08CCDE8FC35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91623C6-B7CA-400D-82EF-56DBCFF4F28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ED2E9D4-04C3-40D7-B039-33FB8CCF043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2024-04-26T21:24:22Z</dcterms:modified>
</cp:coreProperties>
</file>