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843780-EA87-48A9-81B9-9317BDDB16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6E5B9A-4D84-47AE-B51F-819B0179D2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5E6A3C-0680-4F27-9A6E-187D7900DB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2024-04-26T17:16:47Z</dcterms:modified>
</cp:coreProperties>
</file>