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4BCD2B-7624-4591-8DB0-ADB0D8A915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939886-CA1D-47F4-B7CF-2FDEC0C463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7381FE-C52F-40B5-9A0F-0A1A5BF030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2024-04-26T22:28:05Z</dcterms:modified>
</cp:coreProperties>
</file>