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044B2-AF1B-434C-AA36-F4E9CD1EE0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610B2-5A03-469D-9F15-BA9DCC04C9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Primary sequence and secondary structure of ASLs. ( A ) Yeast tRNA phe ASL with six naturally occurring modifications. Ψ 39 is boxed. (B) Unmodified ASL used in our study. Boxed U 39 shows the position of all substitutions, Ψ 39 , m 1 Ψ 39 m 3 Ψ 39 , m 1 m 3 Ψ 39 , m 3 U 39 and m 5 U 39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2D884-6368-414C-B338-280EA83074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7.17.35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27, Issue 17, 1 September 1999, Pages 3543–3549,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https://doi.org/10.1093/nar/27.17.3543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 Primary sequence and secondary structure of ASLs. ( A ) Yeast tRNA </a:t>
            </a:r>
            <a:r>
              <a:rPr lang="en-US" altLang="en-US" b="0" baseline="30000"/>
              <a:t>phe</a:t>
            </a:r>
            <a:r>
              <a:rPr lang="en-US" altLang="en-US" b="0"/>
              <a:t> ASL with six naturally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 Primary sequence and secondary structure of ASLs. ( A ) Yeast tRNA phe ASL with six naturally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2024-04-26T09:53:31Z</dcterms:modified>
</cp:coreProperties>
</file>