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86B3D-7DA7-4A4D-AFC5-86D4AC5BFC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ED3BA-CACE-44E5-BE99-BF3DFA6404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C675D0-B20B-4C4A-A3E5-2AA4B20371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2024-04-26T04:41:27Z</dcterms:modified>
</cp:coreProperties>
</file>