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4A866-C068-4BC7-B7CB-97643C43DE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4175CA-B161-478B-8188-9F199D7886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8C31E9-59DD-4363-8389-34C1C7A400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2024-04-26T07:48:32Z</dcterms:modified>
</cp:coreProperties>
</file>