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A9B0B7-A64D-4DB2-BD83-AB9DE4CD88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F1A52B-5801-4A76-AA84-DE3C2642ED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ADF709-35E1-4EE5-A7A8-DAFABE3C7A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2024-04-26T20:46:38Z</dcterms:modified>
</cp:coreProperties>
</file>