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5A4F38-DB7D-4106-8383-D840D18410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1E85A-D7F7-41E1-B8DC-1EC1FCEE0D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CD62F-1DDA-4D74-89E5-54A63DF0EE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2024-04-26T19:02:30Z</dcterms:modified>
</cp:coreProperties>
</file>