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92447-5C95-4A56-B511-E45F4D130E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1FC22-3191-4B50-BA89-78B9E45A15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Subcortical RSFC. Average strength (top rows) and statistical significance (bottom row) of the orthogonal RSFC patterns from seed regions in VTA (left panel) and SN (right panel) superimposed on 3 central axial planes. VTA demonstrated bilateral connectivity with regions of the mesolimbic DArgic pathway [nucleus accumbens (NAc), hippocampus (HIPP), parahippocampus (PHipp), globus pallidus (GP), and caudate], cerebellar vermis (CER), and anterior insula (INS). SN demonstrated bilateral connectivity with regions of the nigrostriatal pathway [GP, subthalamic nucleus (STN), and thalamus (THA)] and CER. Note: the strength of negative correlations was lower than the selected thresholds. The RSFC maps were computed from 27-voxel cubic regions-of-interest seeds (light-gray circles bottom row) centered in VTA (x, y, z = 0, −15, −12 mm) and SN (x, y, z = ±12, −12, −12 mm). Samples: 702 young adults, 402 TDC, and 203 children with ADHD. Statistical analyses: 2-way ANOVA with age and gender covariates.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42780-12D7-4226-97A4-EFD30124D0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935–944,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Subcortical RSFC. Average strength (top rows) and statistical significance (bottom row) of the orthogonal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Subcortical RSFC. Average strength (top rows) and statistical significance (bottom row) of the orthogonal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2024-04-26T01:26:28Z</dcterms:modified>
</cp:coreProperties>
</file>