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535A2E-5341-4094-A634-78121FB8CA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4170A-998F-4516-A8B9-E22CB61FF0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9E9AF-7797-4001-A832-34CD2662A1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2024-05-08T04:12:39Z</dcterms:modified>
</cp:coreProperties>
</file>