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E23A3C-1715-44A8-8929-CEAA18F7A78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F52900-0DCB-4890-9492-1035524226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4A7EA3-1628-49BE-9834-78244FFA0B1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2024-09-20T05:49:05Z</dcterms:modified>
</cp:coreProperties>
</file>