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C4C97A-59A2-4327-9F57-9BE5790FBE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779195-3763-4816-A036-AC6B5172EC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38BE9-8493-428C-A0D7-294D7EAA11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2024-09-18T20:36:17Z</dcterms:modified>
</cp:coreProperties>
</file>