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413735-7C00-4D8F-96BA-0F1C40D359F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B75066-281A-483D-82CE-F94066B9055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C72A20-176F-4E67-9165-B5BE3DC45EB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2024-04-26T06:56:06Z</dcterms:modified>
</cp:coreProperties>
</file>