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C1205-9361-4428-8F8E-4C5C9E618C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6F2BF-40ED-49FE-9238-366C3DFE99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1EB86-72B7-4489-A354-54C9ABC6D3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2024-04-27T00:02:13Z</dcterms:modified>
</cp:coreProperties>
</file>