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C33F8-C2A4-4AF0-996D-BA12AC4063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EED9E-8B5B-4A9E-AF74-E3E37115E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1. T1-weighted gradient-echo magnetic resonance images showing placement of voxels for spectral acquisition.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739C1-0DE6-4EA0-97CA-062ABDB69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156–164,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1. T</a:t>
            </a:r>
            <a:r>
              <a:rPr lang="en-US" altLang="en-US" b="0" baseline="-25000"/>
              <a:t>1</a:t>
            </a:r>
            <a:r>
              <a:rPr lang="en-US" altLang="en-US" b="0"/>
              <a:t>-weighted gradient-echo magnetic resonance images showing placement of voxels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1. T1-weighted gradient-echo magnetic resonance images showing placement of voxels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2024-04-27T02:06:01Z</dcterms:modified>
</cp:coreProperties>
</file>