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4F2473-0442-4395-A3B2-0B5AD9C1E3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8993C5-F26A-4FB8-AF23-33BCE6D273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85437D-315F-43B2-B369-1D2B6FA425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2024-04-26T14:03:44Z</dcterms:modified>
</cp:coreProperties>
</file>