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2342F9-A795-4F32-BBA9-86AE250239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FF509F-B2E1-4179-B7C6-A4F19C650F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Impaired synthesis and secretion of fibulin-5 in cutis laxa. Skin fibroblasts from a patient with a homozygous mutation in fibulin-5 (S227P) and from a wild-type control (WT) were pulse-labeled for 15 min using 35S-cysteine and then incubated for 0, 15, 30 and 60 min in unlabeled media before immunoprecipitating fibulin-5 from cell lysates and conditioned media. (A) Phosphorimaging of immunoprecipitated fibulin-5 following SDS–PAGE. (B) Quantitative analysis of fibulin-5 in triplicate lysate samples. Mutant samples contained significantly less fibulin-5 than wild-type at 0 min (P&lt;0.01, t-test) and at 15 min (P&lt;0.05). (C) Quantitative analysis of fibulin-5 in triplicate medium samples showed a significantly reduced amount of fibulin-5 in mutant cultures at 60 min (P&lt;0.01, t-test).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2CAC2F-B5A8-470B-966F-61B7FFA9D7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l4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15, Issue 23, 1 December 2006, Pages 3379–3386,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https://doi.org/10.1093/hmg/ddl414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Impaired synthesis and secretion of fibulin-5 in cutis laxa. Skin fibroblasts from a patient with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Impaired synthesis and secretion of fibulin-5 in cutis laxa. Skin fibroblasts from a patient with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2024-04-26T13:42:56Z</dcterms:modified>
</cp:coreProperties>
</file>