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3D718-AAB0-44F0-AB5F-F16590736C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C7834E-19EC-4402-B475-768526F8C7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Coculture of mouse testis cells with L fibroblast or OP9 bone marrow stroma cell lines results in maintenance of a greater number of SSCs and more colonies than control culture with STO feeder cells. A– C) Gross appearance of a recipient testis following transplantation of adult donor cells cultured on STO (A), L (B), and OP9 (C) feeder cells. Colonies of donor-derived spermatogenesis were visualized by X-gal staining (blue). Coculture with L or OP9 cells resulted in a ∼2-fold increase in colony number following transplantation, compared with STO control culture. D) Histological section of donor-derived spermatogenesis following coculture with L cells. SSCs cultured in vitro retain the ability to reconstitute complete spermatogenesis and produce spermatozoa (arrows). Counterstained with the nuclear fast red. A–C, bar = 2 mm; D, bar = 20 μm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00F398-C8BF-477D-B30B-3486E5F169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2.014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68, Issue 6, 1 June 2003, Pages 2207–2214,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https://doi.org/10.1095/biolreprod.102.014050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Coculture of mouse testis cells with L fibroblast or OP9 bone marrow stroma cell lines results in maintenance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Coculture of mouse testis cells with L fibroblast or OP9 bone marrow stroma cell lines results in maintenance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2024-04-26T18:39:10Z</dcterms:modified>
</cp:coreProperties>
</file>