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F5E48-31B6-48EC-947D-A6303BCB41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94068-FB50-41C2-A311-3AB656869D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8. Combined-modality stimulation results in response suppression. A neuron located in SIV (coronal section labeled A) produced the responses shown in B and summarized in C. A vigorous response (mean = 5.0 ± 3.8 spikes/trial) was produced by the rapid deflection of hairs (ramp labeled ‘T’) on the trunk, but a response to an auditory stimulus (squarewave labeled A; 0° elevation; 60° azimuth; 69 dB SPL, 100 ms duration) could not be distinguished from baseline (mean = 0.7 ± 3.1 spikes/trial). No auditory cues were effective in producing an excitatory response in this neuron. However, when these same stimuli were combined, the level of activity was reduced (mean = 2.8 ± 2.8 spikes/trial), representing a significant (indicated by asterisk; P &lt; 0.05; paired t-test) 44% reduction from the response to the tactile stimulus alone. Peristimulus time-histogram bin width = 10 ms; these conventions are the same in subsequent figures.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C481C-E7B5-40EB-A127-059B573224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387–403,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8. Combined-modality stimulation results in response suppression. A neuron located in SIV (coronal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8. Combined-modality stimulation results in response suppression. A neuron located in SIV (coronal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2024-04-27T05:09:49Z</dcterms:modified>
</cp:coreProperties>
</file>