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B09CD5-1B8B-45E8-AF00-B798D4A2E0F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1D7D46-A2E5-4727-9376-D11B0DDE05C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view of a normal joint (a) and a joint affected by RA (b) [12].
The joint affected by RA (b) shows increased inflammation and cellular activity. Reprinted by permission from Macmillan Publishers Ltd (Nature Reviews Drug Discovery) from [12], © 2003.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British Society for Rheumatology.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103ABC-D90F-4678-A8CF-50F065B44CC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s11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51, Issue suppl_5, July 2012, Pages v3–v11,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https://doi.org/10.1093/rheumatology/kes113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Schematic view of a normal joint (a) and a joint affected by RA (b) [12].
The joint affected by RA (b) shows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Schematic view of a normal joint (a) and a joint affected by RA (b) [12].
The joint affected by RA (b) shows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2024-09-18T21:52:08Z</dcterms:modified>
</cp:coreProperties>
</file>