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FDCEA-F717-4193-8BCB-66FDBE8122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7DEEE-E008-494B-BC05-CF9B4D3CD2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a normal joint (a) and a joint affected by RA (b) [12].
The joint affected by RA (b) shows increased inflammation and cellular activity. Reprinted by permission from Macmillan Publishers Ltd (Nature Reviews Drug Discovery) from [12], ©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CDD90-535D-4942-9CEE-8FB8F42CC0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suppl_5, July 2012, Pages v3–v11,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view of a normal joint (a) and a joint affected by RA (b) [12].
The joint affected by RA (b)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Schematic view of a normal joint (a) and a joint affected by RA (b) [12].
The joint affected by RA (b)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2024-09-20T04:07:15Z</dcterms:modified>
</cp:coreProperties>
</file>