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21FE64-E473-4488-8FFE-912D2A8B3E5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8B0ED0-F6C6-4EEA-97B0-196B07C66A7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view of a normal joint (a) and a joint affected by RA (b) [12].
The joint affected by RA (b) shows increased inflammation and cellular activity. Reprinted by permission from Macmillan Publishers Ltd (Nature Reviews Drug Discovery) from [12], © 2003.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British Society for Rheumatology.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E5CA84-FEE9-40E8-A034-EF7FDCE8000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rheumatology/kes11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Rheumatology (Oxford)</a:t>
            </a:r>
            <a:r>
              <a:rPr lang="en-US" altLang="en-US" sz="1000">
                <a:solidFill>
                  <a:srgbClr val="333333"/>
                </a:solidFill>
              </a:rPr>
              <a:t>, Volume 51, Issue suppl_5, July 2012, Pages v3–v11,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https://doi.org/10.1093/rheumatology/kes113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Schematic view of a normal joint (a) and a joint affected by RA (b) [12].
The joint affected by RA (b) shows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Schematic view of a normal joint (a) and a joint affected by RA (b) [12].
The joint affected by RA (b) shows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2024-05-11T02:49:52Z</dcterms:modified>
</cp:coreProperties>
</file>