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69293-BE5A-497C-9699-ECE27661CA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61304-D96F-49AC-9E5C-D3BD20CF7B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1: Perceived Self-Risk of Age Spots (Secular)/Skin Cancer (Sacred) as a Function of Product Type and Price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1B8CF-8FBD-40AD-9176-BFF14BDFA4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2: Amount of Time Spent Reading Pharmaceutical Advertisement as a Function of Product Type and Price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1B8CF-8FBD-40AD-9176-BFF14BDFA47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2: Intentions to Consume Drug as a Function of Product Type and Price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1B8CF-8FBD-40AD-9176-BFF14BDFA47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3: Perceived Self-Risk as a Function of Health Frame and Price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1B8CF-8FBD-40AD-9176-BFF14BDFA47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3: Vaccine Consumption Intentions as a Function of Health Frame and Price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1B8CF-8FBD-40AD-9176-BFF14BDFA47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3: Extent to Which Vaccine Price Reflects Need for Vaccine as a Function of Health Frame and Price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1B8CF-8FBD-40AD-9176-BFF14BDFA47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1B8CF-8FBD-40AD-9176-BFF14BDFA47C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686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6686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6686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6686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6686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6686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6686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6, 1 April 2013, Pages 1343–1358,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https://doi.org/10.1086/668639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Study 1: Perceived Self-Risk of Age Spots (Secular)/Skin Cancer (Sacred) as a Function of Product Type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436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6, 1 April 2013, Pages 1343–1358,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https://doi.org/10.1086/668639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Study 2: Amount of Time Spent Reading Pharmaceutical Advertisement as a Function of Product Type and Price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363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6, 1 April 2013, Pages 1343–1358,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https://doi.org/10.1086/668639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Study 2: Intentions to Consume Drug as a Function of Product Type and Price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252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6, 1 April 2013, Pages 1343–1358,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https://doi.org/10.1086/668639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Study 3: Perceived Self-Risk as a Function of Health Frame and Price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492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6, 1 April 2013, Pages 1343–1358,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https://doi.org/10.1086/668639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Study 3: Vaccine Consumption Intentions as a Function of Health Frame and Price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680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6, 1 April 2013, Pages 1343–1358,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https://doi.org/10.1086/668639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Study 3: Extent to Which Vaccine Price Reflects Need for Vaccine as a Function of Health Frame and Price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901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39, Issue 6, 1 April 2013, Pages 1343–1358,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https://doi.org/10.1086/668639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140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20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1. Study 1: Perceived Self-Risk of Age Spots (Secular)/Skin Cancer (Sacred) as a Function of Product Type and ...</vt:lpstr>
      <vt:lpstr>Figure 2. Study 2: Amount of Time Spent Reading Pharmaceutical Advertisement as a Function of Product Type and Price
</vt:lpstr>
      <vt:lpstr>Figure 3. Study 2: Intentions to Consume Drug as a Function of Product Type and Price
</vt:lpstr>
      <vt:lpstr>Figure 4. Study 3: Perceived Self-Risk as a Function of Health Frame and Price
</vt:lpstr>
      <vt:lpstr>Figure 5. Study 3: Vaccine Consumption Intentions as a Function of Health Frame and Price
</vt:lpstr>
      <vt:lpstr>Figure 6. Study 3: Extent to Which Vaccine Price Reflects Need for Vaccine as a Function of Health Frame and Price
</vt:lpstr>
      <vt:lpstr>Slide 7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2024-04-26T11:53:05Z</dcterms:modified>
</cp:coreProperties>
</file>