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CA0161-7B2C-445C-9572-0FA17E3D5F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5E562D-4A16-4336-AC9F-3F94F9301F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Prevalence of atrial fibrillation by age and sex.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3B0EAA-D185-478B-87E0-773134592A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s0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14, Issue 11, November 2012, Pages 1553–1559,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https://doi.org/10.1093/europace/eus087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Prevalence of atrial fibrillation by age and sex.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Prevalence of atrial fibrillation by age and sex.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2024-04-26T20:25:40Z</dcterms:modified>
</cp:coreProperties>
</file>