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AF5B36-0EF2-4B89-AAA3-7C32CB5DE5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91CB67-5B37-44CD-AAA1-3EB1F01DAF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FoxP2 expression in the adult ferret dLGN. (A) Double staining with FoxP2 immunohistochemistry and Zic2in situ hybridization using horizontal sections of the adult ferret dLGN. While Zic2-positive cells were detected throughout the entire dLGN (dashed line), FoxP2-positive cells were mostly restricted to the inner dLGN (double arrow). (B) FoxP2-positive cells were restricted to the A/A1 layers of the ferret dLGN. LGN layers were labeled by injecting CTBs into the eyes. Horizontal sections were stained with anti-FOXP2 antibody. (C) High magnification images of areas in B (boxes). (D) Double immunostaining with 2 independent anti-FOXP2 antibodies. Both antibodies resulted in the same expression patterns. (E) Distribution patterns of FoxP2-positive cells across the adult ferret dLGN. The serial horizontal sections from CTB-injected animals were stained with anti-FOXP2 antibody. Experiments were repeated at least 3 times in different animals and gave consistent results. Scale bars: 200 μm (A, B, E), 50 μm (C), and 25 μm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846082-D478-4CE6-B14B-3389C86D1F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9, September 2013, Pages 2204–2212,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FoxP2 expression in the adult ferret dLGN. (A) Double staining with FoxP2 immunohistochemistry and Zic2in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FoxP2 expression in the adult ferret dLGN. (A) Double staining with FoxP2 immunohistochemistry and Zic2in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2024-04-26T12:56:47Z</dcterms:modified>
</cp:coreProperties>
</file>