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AAF90-4583-4035-BE58-939108B89F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38C99-4123-48B3-A521-7A8CAB1EBC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the DMS paradigm. Two trials are shown, the 1st with a set size of 1 and requiring a “no” response and the 2nd with a set size of 6 and requiring a “yes” response. The trial phases and their durations are listed beneath (ITI = intertrial interval).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9B012-DA01-4A17-9153-332D84B8EA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rendered projections of brain regions whose associated activation changed in most subjects from pre- to postsleep deprivation in a previous study (Habeck et al. 2004). Green indicates areas going down in activation with sleep deprivation. Red indicates areas going up in activation with sleep deprivation. The circles mark the 3 rTMS targets.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9B012-DA01-4A17-9153-332D84B8EA4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RT in the sleep-deprived group at set size 6 with active TMS at 3 scalp locations and for sham TMS. *P &lt;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9B012-DA01-4A17-9153-332D84B8EA4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Subject expression of the pattern resulting from the OrT analysis: 12/13 subjects decreased their expression of the activation pattern.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9B012-DA01-4A17-9153-332D84B8EA4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rendered projections of brain regions whose associated activation changed in most subjects of the present study from pre- to postsleep deprivation. Green indicates areas going down in activation with sleep deprivation. Red indicates areas going up in activation with sleep deprivation. The circles mark the 3 rTMS targets.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9B012-DA01-4A17-9153-332D84B8EA4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improvement of RT between active TMS to UMO and sham TMS correlates (r = −0.58, P &lt; 0.025) with the degree to which fMRI network expression is depressed following sleep deprivation.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9B012-DA01-4A17-9153-332D84B8EA4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diagram of the DMS paradigm. Two trials are shown, the 1st with a set size of 1 and requiring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514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Surface rendered projections of brain regions whose associated activation changed in most subjects from pre-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382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Mean RT in the sleep-deprived group at set size 6 with active TMS at 3 scalp locations and for sham TMS. *P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30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Subject expression of the pattern resulting from the OrT analysis: 12/13 subjects decreased their expression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745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Surface rendered projections of brain regions whose associated activation changed in most subjects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696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improvement of RT between active TMS to UMO and sham TMS correlates (r = −0.58, P &lt; 0.025)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830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Schematic diagram of the DMS paradigm. Two trials are shown, the 1st with a set size of 1 and requiring a ...</vt:lpstr>
      <vt:lpstr>Figure 2. Surface rendered projections of brain regions whose associated activation changed in most subjects from pre- ...</vt:lpstr>
      <vt:lpstr>Figure 3. Mean RT in the sleep-deprived group at set size 6 with active TMS at 3 scalp locations and for sham TMS. *P &lt; ...</vt:lpstr>
      <vt:lpstr>Figure 4. Subject expression of the pattern resulting from the OrT analysis: 12/13 subjects decreased their expression ...</vt:lpstr>
      <vt:lpstr>Figure 5. Surface rendered projections of brain regions whose associated activation changed in most subjects of the ...</vt:lpstr>
      <vt:lpstr>Figure 6. The improvement of RT between active TMS to UMO and sham TMS correlates (r = −0.58, P &lt; 0.025)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2024-04-26T04:55:18Z</dcterms:modified>
</cp:coreProperties>
</file>