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731D1D-67A0-42EB-B84C-C8592E5FE5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7BC0AA-C0A5-4FC8-AC74-B9DF1EE0FF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Association expressed as odds ratio (95% confidence interval) between ownership of a car and/or a TV and risk of myocardial infarction, with different adjustment models.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6F25E6-30DD-415F-900F-A0FD5F34FBC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4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4, February 2012, Pages 452–466,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https://doi.org/10.1093/eurheartj/ehr432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Association expressed as odds ratio (95% confidence interval) between ownership of a car and/or a TV and risk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 Association expressed as odds ratio (95% confidence interval) between ownership of a car and/or a TV and risk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2024-04-26T15:39:41Z</dcterms:modified>
</cp:coreProperties>
</file>