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66029-3482-487F-B580-8D9AEA41F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B1F3B-B3FD-4CB0-AABD-8B255D168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coronata. A. Transverse section through fused posteroventral mantle margin.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605E4-BD41-4630-B36F-57F82445C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Grippina coronata. A. Transverse section through fused posteroventral mantle margin. Abbreviations: 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Grippina coronata. A. Transverse section through fused posteroventral mantle margin. Abbreviations: see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2024-04-26T23:14:24Z</dcterms:modified>
</cp:coreProperties>
</file>