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E0BC7-E3F9-4370-96A8-E7D343D52B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5103DC-A22C-44AB-8EC7-9D929FEA12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with an anti-Nogo-A antibody prevents the transformation in the phenotype of TA muscle in 90 day old SOD1G93A mice. The photomicrographs show examples of cross-sections of TA muscles stained for SDH, an indicator of oxidative capacity. Sections are from 90 day old WT mice treated with either vehicle (A) or anti-Nogo-A antibody (B) and SOD mice treated with either vehicle (C) or anti-Nogo-A antibody (D). n = 5 per group. Scale bar = 70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F886C-DD07-4BB8-8144-DFD7EC54D9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16, 15 August 2014, Pages 4187–4200,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Treatment with an anti-Nogo-A antibody prevents the transformation in the phenotype of TA muscle in 90 day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Treatment with an anti-Nogo-A antibody prevents the transformation in the phenotype of TA muscle in 90 day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2024-04-26T14:39:09Z</dcterms:modified>
</cp:coreProperties>
</file>