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2E077D-EC73-4CAA-9487-0597130504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5D6BA5-6EA1-43F9-A11F-2EBDCC9F064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Patent applications in EU by sector.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EC367-8EEE-4A7C-ACFA-F353A4E6E0F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Patent tax rates generated by actual fee schedules.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EC367-8EEE-4A7C-ACFA-F353A4E6E0F0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Patent tax rates implied by socially optimal fee schedule.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(2009). Published by Oxford University Press.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6EC367-8EEE-4A7C-ACFA-F353A4E6E0F0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iplp/jpp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jiplp/jpp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jiplp/jpp1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Intellectual Property Law &amp; Practice</a:t>
            </a:r>
            <a:r>
              <a:rPr lang="en-US" altLang="en-US" sz="1000">
                <a:solidFill>
                  <a:srgbClr val="333333"/>
                </a:solidFill>
              </a:rPr>
              <a:t>, Volume 4, Issue 11, November 2009, Pages 798–808,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https://doi.org/10.1093/jiplp/jpp145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Patent applications in EU by sector.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770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Intellectual Property Law &amp; Practice</a:t>
            </a:r>
            <a:r>
              <a:rPr lang="en-US" altLang="en-US" sz="1000">
                <a:solidFill>
                  <a:srgbClr val="333333"/>
                </a:solidFill>
              </a:rPr>
              <a:t>, Volume 4, Issue 11, November 2009, Pages 798–808,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https://doi.org/10.1093/jiplp/jpp145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Patent tax rates generated by actual fee schedules.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5526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Journal of Intellectual Property Law &amp; Practice</a:t>
            </a:r>
            <a:r>
              <a:rPr lang="en-US" altLang="en-US" sz="1000">
                <a:solidFill>
                  <a:srgbClr val="333333"/>
                </a:solidFill>
              </a:rPr>
              <a:t>, Volume 4, Issue 11, November 2009, Pages 798–808,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https://doi.org/10.1093/jiplp/jpp145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Patent tax rates implied by socially optimal fee schedule.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26898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Patent applications in EU by sector.
</vt:lpstr>
      <vt:lpstr>Figure 2. Patent tax rates generated by actual fee schedules.
</vt:lpstr>
      <vt:lpstr>Figure 3. Patent tax rates implied by socially optimal fee schedule.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2024-04-26T12:23:51Z</dcterms:modified>
</cp:coreProperties>
</file>