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3090D-6508-41AF-BB12-932FCD36D5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BE7E5-CBB7-44B7-8A77-7329165FAD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axial velocity vz (0 + , 10 kpc) in simulation units vref = 200 km s −1 with Γ 0 , at a time t ∼ 10 2 Myr.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D05711-E323-46FE-93E9-6F16C87708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02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423, Issue 3, July 2012, Pages 2153–2161,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https://doi.org/10.1111/j.1365-2966.2012.21027.x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 The axial velocity v</a:t>
            </a:r>
            <a:r>
              <a:rPr lang="en-US" altLang="en-US" b="0" baseline="-25000"/>
              <a:t>z</a:t>
            </a:r>
            <a:r>
              <a:rPr lang="en-US" altLang="en-US" b="0"/>
              <a:t> (0 </a:t>
            </a:r>
            <a:r>
              <a:rPr lang="en-US" altLang="en-US" b="0" baseline="30000"/>
              <a:t>+</a:t>
            </a:r>
            <a:r>
              <a:rPr lang="en-US" altLang="en-US" b="0"/>
              <a:t> , 10 kpc) in simulation units v</a:t>
            </a:r>
            <a:r>
              <a:rPr lang="en-US" altLang="en-US" b="0" baseline="-25000"/>
              <a:t>ref</a:t>
            </a:r>
            <a:r>
              <a:rPr lang="en-US" altLang="en-US" b="0"/>
              <a:t> = 200 km 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 The axial velocity vz (0 + , 10 kpc) in simulation units vref = 200 km 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2024-04-26T21:03:22Z</dcterms:modified>
</cp:coreProperties>
</file>