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F88DFFF-B8F9-4E62-821F-519E787E3063}"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E19B5C4-742E-4264-A51B-77B4CD3EAF7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5.  </a:t>
            </a:r>
            <a:r>
              <a:rPr lang="en-US" altLang="en-US">
                <a:latin typeface="Arial" pitchFamily="34" charset="0"/>
                <a:ea typeface="Arial" pitchFamily="34" charset="0"/>
              </a:rPr>
              <a:t> ( A ) Relative expression of iNOS in the normal mucosa (white bars) and in tumours (black bars) in Controls, PRE, PRO, PREPRO groups, as shown. Values are means ± SE ( n = 10, 8, 6 and 6 for controls, PRE, PRO and PREPRO, respectively); ** P &lt; 0.01 by ANOVA, compared with normal matched mucosa; P = 0.06 over the bar refers to the level of statistical significance of the effect of Synergy1 (PRE and PREPRO groups) compared with groups not treated with Synergy1 (Controls and PRO). ( B ) Relative GST-P expression in the normal mucosa (white bars) and tumours (black bars) in Controls, PRE, PRO, PREPRO groups, as shown. Values are means ± SE ( n = 10, 8, 6 and 6 for Controls, PRE, PRO and PREPRO, respectively); * P &lt; 0.05 by ANOVA, compared with normal matched mucosa; P = 0.05 over the bar refers to the level of statistical significance of the effect of Synergy1, obtained by comparing tumours or normal mucosa in the rats treated with Synergy1 (PRE and PREPRO groups) with tumours and normal mucosa from groups not treated with Synergy1 (Controls and PRO). ( C ) Relative expression of COX-2 in the normal mucosa (white bars) and in tumours (black bars) in Controls, PRE, PRO, PREPRO groups, as shown. Values are means ± SE ( n = 10, 8, 6 and 6 for Controls, PRE, PRO and PREPRO, respectively); ** P &lt; 0.01 by ANOVA, compared with normal matched mucosa.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8E2ABD5-5555-464F-B8BC-401403B6EA93}"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arcin/23.11.1953"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Carcinogenesis</a:t>
            </a:r>
            <a:r>
              <a:rPr lang="en-US" altLang="en-US" sz="1000">
                <a:solidFill>
                  <a:srgbClr val="333333"/>
                </a:solidFill>
              </a:rPr>
              <a:t>, Volume 23, Issue 11, November 2002, Pages 1953–1960, </a:t>
            </a:r>
            <a:r>
              <a:rPr lang="en-US" altLang="en-US" sz="1000">
                <a:solidFill>
                  <a:srgbClr val="333333"/>
                </a:solidFill>
                <a:hlinkClick r:id="rId3"/>
              </a:rPr>
              <a:t>https://doi.org/10.1093/carcin/23.11.1953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5.  </a:t>
            </a:r>
            <a:r>
              <a:rPr lang="en-US" altLang="en-US" b="0"/>
              <a:t>( A ) Relative expression of iNOS in the normal mucosa (white bars) and in tumours (black bars) in Controls,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5.  ( A ) Relative expression of iNOS in the normal mucosa (white bars) and in tumours (black bars) in Controls,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2024-04-26T17:46:53Z</dcterms:modified>
</cp:coreProperties>
</file>