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26F16C-E99B-4C4D-9C93-0B9248A64D7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0F785E-7A65-4454-BC4D-816ACDBD110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Volumetric growth trajectories of intracranial structures in normal controls (closed squares) and fetuses with ventriculomegaly (open circles). (A) Lateral ventricle, (B) third ventricle, (C) fourth ventricle, (D) CSP and vergae, (E) supratentorial brain tissue, (F) cortical gray matter, (G) basal ganglia, (H) thalami, and (I) white matter. Fetuses with ventriculomegaly had a significantly larger lateral ventricle (P &lt; 0.0001), third (P &lt; 0.0001) and fourth (P &lt; 0.0001) ventricles, CSP and vergae (P = 0.014), supratentorial brain tissue (P &lt; 0.0001), and cortical volumes (P = 0.002). There was no significant difference in the volume of basal ganglia (P = 0.29), thalami (P = 0.656), and white matter (P = 0.228), between cohorts. For volumetric lateral ventricle comparisons, the ventriculomegaly data shown depict the large ventricle in the unilateral cases and the largest ventricle only in the bilateral cases. Continuous line: normal control cohort and stippled line: ventriculomegaly cohort.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CF734C-D59E-48A4-8278-01E31939738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2141–2150, </a:t>
            </a:r>
            <a:r>
              <a:rPr lang="en-US" altLang="en-US" sz="1000">
                <a:solidFill>
                  <a:srgbClr val="333333"/>
                </a:solidFill>
                <a:hlinkClick r:id="rId3"/>
              </a:rPr>
              <a:t>https://doi.org/10.1093/cercor/bht062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Volumetric growth trajectories of intracranial structures in normal controls (closed squares) and fetuses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Volumetric growth trajectories of intracranial structures in normal controls (closed squares) and fetuses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2024-04-26T00:46:27Z</dcterms:modified>
</cp:coreProperties>
</file>