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5A5CC9-3ADD-495F-98F2-EF0936C1E31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BCCF69-1879-4D80-8F80-55642A4EBD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DE3DBE-0D65-4C95-BE9C-99E1F7FEEF9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2024-04-26T06:10:40Z</dcterms:modified>
</cp:coreProperties>
</file>