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A7811-457A-4A0C-A264-2836AA234D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940D0-2907-4D68-91E0-E780A98EE4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MEG statistical map illustrating t-values for the unrelated-associated contrast of dSPM source estimates between 350 and 450 ms, thresholded at P &lt; 0.05. Yellow outline indicates the left anterior temporal cluster that demonstrated a significant reduction for the related condition relative to the unrelated condition in the high expectation block. Lighter shading indicates the search region used in the cluster-level permutation test. Inset: cortical fMRI statistical map illustrating left anterior superior temporal region demonstrating a significant reduction for the related condition relative to the unrelated condition in the high expectation block, FDR corrected at P &lt; 0.05. Waveform plots show the mean MEG dSPM activity estimates for the left anterior temporal cluster plotted across the −100:600 ms time-window in each condition, for illustration only.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0753C-7417-4F20-A01F-9D482E1521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4, April 2016, Pages 1377–1387,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MEG statistical map illustrating t-values for the unrelated-associated contrast of dSPM source estimates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MEG statistical map illustrating t-values for the unrelated-associated contrast of dSPM source estimates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2024-05-08T22:22:20Z</dcterms:modified>
</cp:coreProperties>
</file>