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F2730-FAB6-4CF4-8372-B356CEA38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DAFD8-040A-451D-9A4B-FCD496BDC7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MEG statistical map illustrating t-values for the unrelated-associated contrast of dSPM source estimates between 350 and 450 ms, thresholded at P &lt; 0.05. Yellow outline indicates the left anterior temporal cluster that demonstrated a significant reduction for the related condition relative to the unrelated condition in the high expectation block. Lighter shading indicates the search region used in the cluster-level permutation test. Inset: cortical fMRI statistical map illustrating left anterior superior temporal region demonstrating a significant reduction for the related condition relative to the unrelated condition in the high expectation block, FDR corrected at P &lt; 0.05. Waveform plots show the mean MEG dSPM activity estimates for the left anterior temporal cluster plotted across the −100:600 ms time-window in each condition, for illustration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9679E-F08A-4B3B-8080-8F8037529E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1377–1387,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MEG statistical map illustrating t-values for the unrelated-associated contrast of dSPM source estimates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MEG statistical map illustrating t-values for the unrelated-associated contrast of dSPM source estimates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2024-09-19T07:54:15Z</dcterms:modified>
</cp:coreProperties>
</file>