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5EDC4-6E1E-4222-B070-4C4A584729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DD56B-8F92-4223-8108-58BF598E22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MEG statistical map illustrating t-values for the unrelated-associated contrast of dSPM source estimates between 350 and 450 ms, thresholded at P &lt; 0.05. Yellow outline indicates the left anterior temporal cluster that demonstrated a significant reduction for the related condition relative to the unrelated condition in the high expectation block. Lighter shading indicates the search region used in the cluster-level permutation test. Inset: cortical fMRI statistical map illustrating left anterior superior temporal region demonstrating a significant reduction for the related condition relative to the unrelated condition in the high expectation block, FDR corrected at P &lt; 0.05. Waveform plots show the mean MEG dSPM activity estimates for the left anterior temporal cluster plotted across the −100:600 ms time-window in each condition, for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748D7-A989-4207-8A83-CCC1A66097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1377–1387,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MEG statistical map illustrating t-values for the unrelated-associated contrast of dSPM source estimates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MEG statistical map illustrating t-values for the unrelated-associated contrast of dSPM source estimates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2024-09-20T14:02:47Z</dcterms:modified>
</cp:coreProperties>
</file>