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32285F-1B12-42EB-8E0F-51BAD0DD1A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5A450C-C17F-429E-ADD9-42E2FB864F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Editors of The Philosophical Quarterly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02C00B-8BE5-496A-B103-CE72AAEF3E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467-9213.2010.68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Philos Q</a:t>
            </a:r>
            <a:r>
              <a:rPr lang="en-US" altLang="en-US" sz="1000">
                <a:solidFill>
                  <a:srgbClr val="333333"/>
                </a:solidFill>
              </a:rPr>
              <a:t>, Volume 61, Issue 243, April 2011, Pages 225–246,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https://doi.org/10.1111/j.1467-9213.2010.683.x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81200" y="1371600"/>
            <a:ext cx="51754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2024-04-26T09:06:06Z</dcterms:modified>
</cp:coreProperties>
</file>