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7DC144-BD11-4ADC-8DAA-44952EF1AA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70F1F9-EB53-489A-8CB8-DC4290A91D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Quantification of TH-positive fibres in the two pallidal segments, in the three anatomo-functional territories in control, stable motor symptoms and recovered monkeys. Numbers of TH-positive fibres crossing 25 circles in the sensorimotor, associative and limbic territories of GPe, and in the sensorimotor and associative territories of GPi. Mann and Whitney U: *P &lt; 0.05; **P &lt; 0.01. Graph for associative GPi indicates the number of TH fibres for each monkey (control with squares, stable motor symptoms with circles and recovered with triangles.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A3CF6-088A-482E-9880-21CA3BD735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11, November 2007, Pages 2898–2914,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 </a:t>
            </a:r>
            <a:r>
              <a:rPr lang="en-US" altLang="en-US" b="0"/>
              <a:t>Quantification of TH-positive fibres in the two pallidal segments, in the three anatomo-functional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 Quantification of TH-positive fibres in the two pallidal segments, in the three anatomo-functional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2024-04-26T05:59:30Z</dcterms:modified>
</cp:coreProperties>
</file>