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1EC6B-62B2-45DA-BA17-8A792356F9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1598C-F853-478E-ABFE-9F6AFD2CFA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ECD39-6C20-4667-A61E-9AB3B360E3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2024-04-26T18:02:20Z</dcterms:modified>
</cp:coreProperties>
</file>