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ECE255-554D-43C4-934F-7D3AE2FE42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2D61E3-5321-4B59-B574-F3D344CD83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206DD-410A-4F4B-968B-75BC8335EC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2024-04-26T07:34:55Z</dcterms:modified>
</cp:coreProperties>
</file>