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AC00C-CC9B-4A46-92B5-AD160F1468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9B878-4473-4276-8E64-FE57411E28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Figure shows the growth in the number of genomes provided by Ensembl over the past 5 years. The discontinuities at the start of 2006 and 2005 represent the removal of the honeybee (Apis mellifera) and nematode (Caenorhabditis briggsae) Ensembl sites, respectively. The black line shows all genomes and the red line shows mammalian genomes.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AD9A7-5EC4-48C5-8B6F-937C2B2098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9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D610–D617, </a:t>
            </a:r>
            <a:r>
              <a:rPr lang="en-US" altLang="en-US" sz="1000">
                <a:solidFill>
                  <a:srgbClr val="333333"/>
                </a:solidFill>
                <a:hlinkClick r:id="rId3"/>
              </a:rPr>
              <a:t>https://doi.org/10.1093/nar/gkl996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Figure shows the growth in the number of genomes provided by Ensembl over the past 5 years.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Figure shows the growth in the number of genomes provided by Ensembl over the past 5 years.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2024-04-26T13:48:23Z</dcterms:modified>
</cp:coreProperties>
</file>